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385" r:id="rId2"/>
    <p:sldId id="480" r:id="rId3"/>
    <p:sldId id="481" r:id="rId4"/>
    <p:sldId id="482" r:id="rId5"/>
    <p:sldId id="486" r:id="rId6"/>
    <p:sldId id="487" r:id="rId7"/>
    <p:sldId id="488" r:id="rId8"/>
    <p:sldId id="471" r:id="rId9"/>
    <p:sldId id="472" r:id="rId10"/>
    <p:sldId id="473" r:id="rId11"/>
    <p:sldId id="479" r:id="rId12"/>
    <p:sldId id="478" r:id="rId13"/>
    <p:sldId id="474" r:id="rId14"/>
    <p:sldId id="475" r:id="rId15"/>
    <p:sldId id="476" r:id="rId16"/>
    <p:sldId id="477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56" r:id="rId25"/>
    <p:sldId id="457" r:id="rId26"/>
    <p:sldId id="458" r:id="rId27"/>
    <p:sldId id="460" r:id="rId28"/>
    <p:sldId id="461" r:id="rId29"/>
    <p:sldId id="462" r:id="rId30"/>
    <p:sldId id="463" r:id="rId31"/>
    <p:sldId id="444" r:id="rId32"/>
    <p:sldId id="445" r:id="rId33"/>
    <p:sldId id="446" r:id="rId34"/>
    <p:sldId id="455" r:id="rId35"/>
    <p:sldId id="449" r:id="rId36"/>
    <p:sldId id="450" r:id="rId37"/>
    <p:sldId id="451" r:id="rId38"/>
    <p:sldId id="454" r:id="rId39"/>
    <p:sldId id="453" r:id="rId40"/>
    <p:sldId id="433" r:id="rId41"/>
    <p:sldId id="434" r:id="rId42"/>
    <p:sldId id="435" r:id="rId43"/>
    <p:sldId id="440" r:id="rId44"/>
    <p:sldId id="441" r:id="rId45"/>
    <p:sldId id="436" r:id="rId46"/>
    <p:sldId id="437" r:id="rId47"/>
    <p:sldId id="438" r:id="rId48"/>
    <p:sldId id="443" r:id="rId49"/>
    <p:sldId id="442" r:id="rId50"/>
    <p:sldId id="425" r:id="rId51"/>
    <p:sldId id="426" r:id="rId52"/>
    <p:sldId id="427" r:id="rId53"/>
    <p:sldId id="428" r:id="rId54"/>
    <p:sldId id="429" r:id="rId55"/>
    <p:sldId id="430" r:id="rId56"/>
    <p:sldId id="432" r:id="rId57"/>
    <p:sldId id="412" r:id="rId58"/>
    <p:sldId id="413" r:id="rId59"/>
    <p:sldId id="414" r:id="rId60"/>
    <p:sldId id="415" r:id="rId61"/>
    <p:sldId id="423" r:id="rId62"/>
    <p:sldId id="420" r:id="rId63"/>
    <p:sldId id="424" r:id="rId64"/>
    <p:sldId id="400" r:id="rId65"/>
    <p:sldId id="401" r:id="rId66"/>
    <p:sldId id="402" r:id="rId67"/>
    <p:sldId id="405" r:id="rId68"/>
    <p:sldId id="406" r:id="rId69"/>
    <p:sldId id="407" r:id="rId70"/>
    <p:sldId id="410" r:id="rId71"/>
    <p:sldId id="404" r:id="rId72"/>
    <p:sldId id="409" r:id="rId73"/>
    <p:sldId id="411" r:id="rId74"/>
    <p:sldId id="395" r:id="rId75"/>
    <p:sldId id="396" r:id="rId76"/>
    <p:sldId id="397" r:id="rId77"/>
    <p:sldId id="399" r:id="rId78"/>
    <p:sldId id="398" r:id="rId79"/>
    <p:sldId id="391" r:id="rId80"/>
    <p:sldId id="392" r:id="rId81"/>
    <p:sldId id="393" r:id="rId82"/>
    <p:sldId id="394" r:id="rId83"/>
    <p:sldId id="386" r:id="rId84"/>
    <p:sldId id="387" r:id="rId85"/>
    <p:sldId id="388" r:id="rId86"/>
    <p:sldId id="389" r:id="rId87"/>
    <p:sldId id="390" r:id="rId88"/>
    <p:sldId id="379" r:id="rId89"/>
    <p:sldId id="383" r:id="rId90"/>
    <p:sldId id="382" r:id="rId91"/>
    <p:sldId id="381" r:id="rId92"/>
    <p:sldId id="378" r:id="rId93"/>
    <p:sldId id="384" r:id="rId94"/>
    <p:sldId id="359" r:id="rId95"/>
    <p:sldId id="372" r:id="rId96"/>
    <p:sldId id="375" r:id="rId97"/>
    <p:sldId id="373" r:id="rId98"/>
    <p:sldId id="376" r:id="rId99"/>
    <p:sldId id="377" r:id="rId100"/>
    <p:sldId id="371" r:id="rId101"/>
    <p:sldId id="360" r:id="rId102"/>
    <p:sldId id="361" r:id="rId103"/>
    <p:sldId id="362" r:id="rId104"/>
    <p:sldId id="363" r:id="rId105"/>
    <p:sldId id="364" r:id="rId106"/>
    <p:sldId id="366" r:id="rId107"/>
    <p:sldId id="367" r:id="rId108"/>
    <p:sldId id="368" r:id="rId109"/>
    <p:sldId id="369" r:id="rId110"/>
    <p:sldId id="370" r:id="rId111"/>
    <p:sldId id="365" r:id="rId112"/>
    <p:sldId id="349" r:id="rId113"/>
    <p:sldId id="350" r:id="rId114"/>
    <p:sldId id="351" r:id="rId115"/>
    <p:sldId id="352" r:id="rId116"/>
    <p:sldId id="353" r:id="rId117"/>
    <p:sldId id="354" r:id="rId118"/>
    <p:sldId id="355" r:id="rId119"/>
    <p:sldId id="356" r:id="rId120"/>
    <p:sldId id="357" r:id="rId121"/>
    <p:sldId id="358" r:id="rId122"/>
    <p:sldId id="279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1344"/>
  </p:normalViewPr>
  <p:slideViewPr>
    <p:cSldViewPr snapToGrid="0" snapToObjects="1">
      <p:cViewPr varScale="1">
        <p:scale>
          <a:sx n="141" d="100"/>
          <a:sy n="14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4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5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Optional A5 is out (lineage)</a:t>
            </a:r>
          </a:p>
          <a:p>
            <a:pPr marL="0" indent="0">
              <a:buNone/>
            </a:pPr>
            <a:r>
              <a:rPr lang="en-US" dirty="0"/>
              <a:t>Optional </a:t>
            </a:r>
            <a:r>
              <a:rPr lang="en-US" dirty="0" err="1"/>
              <a:t>datalog</a:t>
            </a:r>
            <a:r>
              <a:rPr lang="en-US" dirty="0"/>
              <a:t> “assignment”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reviews are released</a:t>
            </a:r>
          </a:p>
          <a:p>
            <a:pPr marL="0" indent="0">
              <a:buNone/>
            </a:pPr>
            <a:r>
              <a:rPr lang="en-US" dirty="0"/>
              <a:t>Come to recitation/office hours to discuss, or ask on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73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39543-0A08-A54C-A2E6-B07E75AF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75" y="3553130"/>
            <a:ext cx="6772810" cy="274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46A89-FC53-4742-BB3F-5F36A322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75" y="397401"/>
            <a:ext cx="6736880" cy="2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32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E636-38CD-D044-BE01-8CFEB2B1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6E17A-926B-8D4D-8929-CD9DB5DF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15" y="1525900"/>
            <a:ext cx="9212278" cy="69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0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pic>
        <p:nvPicPr>
          <p:cNvPr id="2050" name="Picture 2" descr="Aaron Elmore">
            <a:extLst>
              <a:ext uri="{FF2B5EF4-FFF2-40B4-BE49-F238E27FC236}">
                <a16:creationId xmlns:a16="http://schemas.microsoft.com/office/drawing/2014/main" id="{0FDBA8C0-15A4-014A-AA7A-9A443537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5" y="1085914"/>
            <a:ext cx="4348870" cy="4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73924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5FF14-5861-1241-9565-274D27EC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84" y="1673256"/>
            <a:ext cx="6237510" cy="3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96312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31329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4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 reviews due tomorrow</a:t>
            </a:r>
          </a:p>
          <a:p>
            <a:pPr marL="0" indent="0">
              <a:buNone/>
            </a:pPr>
            <a:r>
              <a:rPr lang="en-US" dirty="0"/>
              <a:t>A4 due tomorrow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5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11705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996643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227866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1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88917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 Mat Views</a:t>
            </a:r>
          </a:p>
        </p:txBody>
      </p:sp>
    </p:spTree>
    <p:extLst>
      <p:ext uri="{BB962C8B-B14F-4D97-AF65-F5344CB8AC3E}">
        <p14:creationId xmlns:p14="http://schemas.microsoft.com/office/powerpoint/2010/main" val="1160019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Discuss Tuesday’s lecture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 draft due TODAY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class on election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2 reviews will be dedicated to your assigned PC papers</a:t>
            </a:r>
          </a:p>
          <a:p>
            <a:pPr marL="0" indent="0">
              <a:buNone/>
            </a:pPr>
            <a:r>
              <a:rPr lang="en-US" dirty="0"/>
              <a:t>Assignments out tomorrow</a:t>
            </a:r>
          </a:p>
        </p:txBody>
      </p:sp>
    </p:spTree>
    <p:extLst>
      <p:ext uri="{BB962C8B-B14F-4D97-AF65-F5344CB8AC3E}">
        <p14:creationId xmlns:p14="http://schemas.microsoft.com/office/powerpoint/2010/main" val="2168887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07612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1028" name="Picture 4" descr="Man with pug dog head in glasses showing thumbs up. Amusing man with pug dog head in checkered shirt and glasses and showing thumbs up over grey background stock image">
            <a:extLst>
              <a:ext uri="{FF2B5EF4-FFF2-40B4-BE49-F238E27FC236}">
                <a16:creationId xmlns:a16="http://schemas.microsoft.com/office/drawing/2014/main" id="{66CF0046-DD97-4B4C-8D80-27DCE01C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71" y="1430448"/>
            <a:ext cx="6367529" cy="42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51AA7-43B9-DC4E-A29C-39A36BB8F23A}"/>
              </a:ext>
            </a:extLst>
          </p:cNvPr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www.dreamstime.com</a:t>
            </a:r>
            <a:r>
              <a:rPr lang="en-US" sz="1200" dirty="0"/>
              <a:t>/photos-images/dog-thumbs-</a:t>
            </a:r>
            <a:r>
              <a:rPr lang="en-US" sz="1200" dirty="0" err="1"/>
              <a:t>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428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How much does privacy </a:t>
            </a: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affect your choices of services to use?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96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3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Annotated project drafts sent via slack </a:t>
            </a:r>
          </a:p>
          <a:p>
            <a:pPr marL="0" indent="0">
              <a:buNone/>
            </a:pPr>
            <a:r>
              <a:rPr lang="en-US" dirty="0"/>
              <a:t>Come to office hours to discuss</a:t>
            </a:r>
          </a:p>
          <a:p>
            <a:pPr marL="0" indent="0">
              <a:buNone/>
            </a:pPr>
            <a:r>
              <a:rPr lang="en-US" dirty="0"/>
              <a:t>Next Tuesday’s 11/17 recitation cancelled (postponed?)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1710184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2908809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6C60-25D0-7543-A337-91A02ADE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42" y="1427507"/>
            <a:ext cx="5143500" cy="40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9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46784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2087951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Choose your own topic!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0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6791</TotalTime>
  <Words>3916</Words>
  <Application>Microsoft Macintosh PowerPoint</Application>
  <PresentationFormat>Widescreen</PresentationFormat>
  <Paragraphs>833</Paragraphs>
  <Slides>122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Arial</vt:lpstr>
      <vt:lpstr>Avenir Book</vt:lpstr>
      <vt:lpstr>Avenir Next</vt:lpstr>
      <vt:lpstr>Calibri</vt:lpstr>
      <vt:lpstr>Cambria Math</vt:lpstr>
      <vt:lpstr>Consolas</vt:lpstr>
      <vt:lpstr>Impact</vt:lpstr>
      <vt:lpstr>Office Theme</vt:lpstr>
      <vt:lpstr>PowerPoint Presentation</vt:lpstr>
      <vt:lpstr>Class 18</vt:lpstr>
      <vt:lpstr>PowerPoint Presentation</vt:lpstr>
      <vt:lpstr>Logistics</vt:lpstr>
      <vt:lpstr>Each group assigns notetaker</vt:lpstr>
      <vt:lpstr>PowerPoint Presentation</vt:lpstr>
      <vt:lpstr>Each group assigns notetaker</vt:lpstr>
      <vt:lpstr>Class 18</vt:lpstr>
      <vt:lpstr>PowerPoint Presentation</vt:lpstr>
      <vt:lpstr>Logistics</vt:lpstr>
      <vt:lpstr>PowerPoint Presentation</vt:lpstr>
      <vt:lpstr>Reviews</vt:lpstr>
      <vt:lpstr>DB seminar talks</vt:lpstr>
      <vt:lpstr>Each group assigns notetaker</vt:lpstr>
      <vt:lpstr>PowerPoint Presentation</vt:lpstr>
      <vt:lpstr>Each group assigns notetaker</vt:lpstr>
      <vt:lpstr>Class 17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16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188</cp:revision>
  <dcterms:created xsi:type="dcterms:W3CDTF">2020-09-08T14:06:51Z</dcterms:created>
  <dcterms:modified xsi:type="dcterms:W3CDTF">2020-11-12T16:30:20Z</dcterms:modified>
</cp:coreProperties>
</file>